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ИМАР 2016-2017\Seagate Expansion Drive\КОНКУРСЫ\фото акция\20161008_09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500330" cy="19288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E:\ИМАР 2016-2017\Seagate Expansion Drive\КОНКУРСЫ\фото акция\20170419_12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04"/>
            <a:ext cx="2643206" cy="19288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E:\ИМАР 2016-2017\Seagate Expansion Drive\КОНКУРСЫ\фото акция\20170408_091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71744"/>
            <a:ext cx="2560938" cy="192878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C:\Users\lenovo\Desktop\20180414_09201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2500330" cy="192244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1" name="Picture 7" descr="C:\Users\lenovo\Desktop\20180414_09152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571744"/>
            <a:ext cx="2643206" cy="192244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2" name="Picture 8" descr="C:\Users\lenovo\Desktop\20180414_09165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1" y="4714884"/>
            <a:ext cx="2500330" cy="18573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3" name="Picture 9" descr="C:\Users\lenovo\Desktop\20180414_091704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28604"/>
            <a:ext cx="2560938" cy="192882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C:\Users\lenovo\AppData\Local\Microsoft\Windows\Temporary Internet Files\Content.Word\20170403_1321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714884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C:\Users\lenovo\AppData\Local\Microsoft\Windows\Temporary Internet Files\Content.Word\20170408_09293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714884"/>
            <a:ext cx="25609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607220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благоустройства территории поселка ЦОФ является актуальной не только для нас (обучающихся), но и для общественности в целом.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Благоустройство и распространение информации среди местного населения о направлении «социальная экология» играет важную санитарно – гигиеническую и учебно-воспитательную роль для всех жителей поселка.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эстетической функции, очень важна функция практическая. Современная школа ориентирована на то, чтобы мы получали не только теоретические знания, но и непосредственно практические навыки. Поэтому то, чему мы научимся при проектировании  и воплощении в жизнь, пригодиться нам в жизни.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обучающихся и местного населения к активным экологическим действиям помогает воспитывать в нас и жителях нашего поселка экологическую культуру и бережное отношение к природе.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Благоустроенная территория любого жилого комплекса вызывает восхищение гостей, а мы  будем чувствовать себя комфортно и гармонично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СОШ №3 г. Донецка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«Социальная экология 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средство спасения </a:t>
            </a:r>
          </a:p>
          <a:p>
            <a:pPr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окружающей среды»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выполнили: </a:t>
            </a:r>
          </a:p>
          <a:p>
            <a:pPr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бучающиеся кружка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Экология и 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№3 г. Донецка 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Бондарь Оксана Ивановна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lenovo\Desktop\20180414_09543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28800"/>
            <a:ext cx="4500594" cy="424847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сотрудничество и пропаганда знаний экологической культуры способствует формированию экологического сознания и практической деятельности  в поселке, что позволит сохранить природу города.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заключается в улучшении окружающей среды, сохранению и бережному отношению к природным богатствам для будущих поколений. Приоритетным направлением деятельности нашего объединения является положительное формирование нравственной экологической личности.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проекта: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Данной работой мы стремимся решать комплекс мер по охране окружающей среды в поселке и досугу наших ребят. Решающим фактором является экологическое образование и экологическое воспитание всего населения.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 мы предположили,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учащихся поселка в данный проект позволит обеспечить досуг наших ребят.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8001056" cy="57150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включение учащихся, учителей и населения в активную социально- экологическую деятельность к решению проблем окружающей среды в поселке ЦОФ.</a:t>
            </a:r>
          </a:p>
          <a:p>
            <a:pPr>
              <a:buNone/>
            </a:pPr>
            <a:r>
              <a:rPr lang="ru-RU" sz="5200" b="1" i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Развитие активности и опыта учащихся по взаимодействию с окружающим миром;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Продолжить сотрудничество с населением по проблеме социальной экологии;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Продолжить организовывать и притворять в жизнь посильные социально значимые дела по сохранению окружающей среды; 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Разрабатывать  и реализовать исследовательские работы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Формирование нравственной экологической позиции личности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Сроки проекта: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годы.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Методы проектирования: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 целью привлечения внимания учащихся, их родителей, жителей поселка к проблеме бытового загрязнения и активизации их действий на исправление данной ситуации мы выбрали следующие методы: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Акция «Чистый поселок»(уборка территории поселка и остановок )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Беседы с учащимися о проблеме загрязнения нашего поселка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Метод наблюдения  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Размещение в общественных местах поселка плакатов, призывающих жителей к наведению порядка на своих улицах, возле своих домов; 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Анкетирование жителей поселка, учащихся 6-11 классов и работников школы</a:t>
            </a:r>
          </a:p>
          <a:p>
            <a:pPr lvl="0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Использование ИКТ- технологий (создание презентации о реализации проекта)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Краткосрочные результаты: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1.​ Анализ результатов социологического опроса учителей, учащихся, родителей.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2.​  Обновление информационных плакатов, побуждающих местное население к поддержанию чистоты в поселке.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  Организация экологических субботников, акции, викторин и бесед с учащимися о чистоте поселка с привлечением специалистов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Организация пропаганды и привлечения учащихся и местного населения во Всероссийском «Дне древонасаждений», городских и школьных субботниках, акциях,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флеш-мобах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Долгосрочные результаты: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1.​ Повышение социальной активности учащихся и родителей нашей школы.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2.​  Формирование у учащихся навыков практической природоохранной деятельности.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3.​ Улучшение экологического состояния и эстетического вида пришкольной территории и поселка ЦОФ.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4.​ Формирование личностных качеств: целеустремлённости, трудолюбия.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58579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 Организация творческих групп, работающих по теме проекта, в которую могут входить все желающие ребята.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Определение цели и задач проекта.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Оценка экологической обстановки, сбор и обработка информации, анкетирование, опрос общественного мнения жильцов микрорайона, исследования по теме проекта.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Учащиеся объединения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Максимус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 разбились на группы и провели анкетирование среди 6-11 классов, работников школы и местного населения по следующим вопросам анкеты: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Анкета для соцопроса населения поселка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Подготовка территории к благоустройству и озеленению (уборка территории от мусора).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Организация конкурса рисунков о взаимодействии общества и природы среди учащихся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5. Подведение итогов I этапа проекта.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подготовительного этапа проекта: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10 учителей, 5 человек технического персонала, 25 родителей, 18 человек местного населения, 158 обучающихся нашей школы 5-11 классов. Итого- 206 человек.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подготовительного этапа проекта: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умение работать в группах, распределение работы между членами группы, развитие коммуникативных качеств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05625"/>
              </p:ext>
            </p:extLst>
          </p:nvPr>
        </p:nvGraphicFramePr>
        <p:xfrm>
          <a:off x="251520" y="2492896"/>
          <a:ext cx="8748463" cy="1822004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2915849"/>
                <a:gridCol w="2915849"/>
                <a:gridCol w="2916765"/>
              </a:tblGrid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Считаете ли Вы поселок ЦОФ чистым?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Считаете ли Вы экологическую безопасность (чистота воздуха, воды, почвы) главным в жизни?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2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Волнуют вас экологические проблемы посёлка?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6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 считаете, загрязнения окружающей среды влияет на здоровье?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II этап – Практический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Анализ итогов и составление плана работы на весенний – осенний период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2. Посадка саженцев деревьев.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3. Уход за растениями.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4. Выполнение научно-исследовательских работ на опытных участках с последующим представлением их на различных конкурсах, конференциях.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5. Организация пропаганды за сохранность окружающей среды.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6. Разбивка цветников у фасада школы.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7.  Поддержание порядка травяного покрова и клумб территории.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8.  Издание стендов с информацией о результатах деятельности по реализации проекта.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9. Подведение итогов II этапа проекта.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практического этапа проекта: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142 обучающихся 5-11 классов, 5 человек технического персонала, 16 учителей, 19 родителей, 24 человека местного населения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практического этапа проекта: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Приобретение и развитие умений анализировать информацию, приобретение ораторских навыков работы с населением, участие в школьных, муниципальных, областных и Всероссийских акциях и конкурсах, приобретение навыков публичных выступлений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III этап – Обобщающий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Анализ полученных результатов и обобщение опыта для дальнейшей работы.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Подготовка выступления агитбригады перед учащимися школы и жителями поселка ЦОФ 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Организация работы по подготовке презентации проекта.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4.Распространение листовок и агитационной информации на досках объявлений.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Использование собранного материала на уроках и внеклассных мероприятиях.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Обобщение опыта работы.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обобщающего этапа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членов школьного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кружка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Экология и 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учителя биологии, географии, 2 учителя русского языка и литературы, 20 классных руководителей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обобщающего этапа проекта: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Приобретение умений составлять план собственных действий, приобретение опыта работы над научной (исследовательской) работой, обучение младших ребят правилам составления презентации, приобретение навыков презентовать свою работу.</a:t>
            </a: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IV этап – Информационно-просветительский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901014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Распространение в школьных и местных СМИ информации о нашей деятельности по реализации проекта - в течение года.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четвертом информационно- просветительском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этапе мы запланировали распространение в школьных и местных СМИ информации о нашей деятельности по реализации проекта - в течение года, составление фото-отчета о проделанной работе, знакомство родителей и местного населения с работой над проектом на общем родительском собрании, награждение активных участников проекта.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информационно- просветительского этапа проекта: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12 членов школьного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кружка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Экология и мы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 родителей,  10 учителей и все желающие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Качественные показатели информационно- просветительского этапа проекта: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Приобретение навыков составления отчетов о работе, навыков ораторского искусства.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866</Words>
  <Application>Microsoft Office PowerPoint</Application>
  <PresentationFormat>Экран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МБОУ СОШ №3 г. Донецка</vt:lpstr>
      <vt:lpstr>Презентация PowerPoint</vt:lpstr>
      <vt:lpstr>Презентация PowerPoint</vt:lpstr>
      <vt:lpstr>Презентация PowerPoint</vt:lpstr>
      <vt:lpstr>I этап – Подготовительный  </vt:lpstr>
      <vt:lpstr>II этап – Практический</vt:lpstr>
      <vt:lpstr>III этап – Обобщающий</vt:lpstr>
      <vt:lpstr>IV этап – Информационно-просветительский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19</cp:revision>
  <dcterms:created xsi:type="dcterms:W3CDTF">2018-04-22T14:53:54Z</dcterms:created>
  <dcterms:modified xsi:type="dcterms:W3CDTF">2022-06-25T09:16:47Z</dcterms:modified>
</cp:coreProperties>
</file>